
<file path=[Content_Types].xml><?xml version="1.0" encoding="utf-8"?>
<Types xmlns="http://schemas.openxmlformats.org/package/2006/content-types">
  <Default Extension="xml" ContentType="application/xml"/>
  <Default Extension="ico" ContentType="image/x-icon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1"/>
  </p:notesMasterIdLst>
  <p:sldIdLst>
    <p:sldId id="259" r:id="rId2"/>
    <p:sldId id="266" r:id="rId3"/>
    <p:sldId id="265" r:id="rId4"/>
    <p:sldId id="264" r:id="rId5"/>
    <p:sldId id="261" r:id="rId6"/>
    <p:sldId id="260" r:id="rId7"/>
    <p:sldId id="262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69907"/>
  </p:normalViewPr>
  <p:slideViewPr>
    <p:cSldViewPr snapToGrid="0" snapToObjects="1">
      <p:cViewPr varScale="1">
        <p:scale>
          <a:sx n="72" d="100"/>
          <a:sy n="72" d="100"/>
        </p:scale>
        <p:origin x="1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441F2-E6E9-1F40-83CB-1F854556B6FB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E07BB-B98D-D045-9FB5-59D6FEB4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87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E07BB-B98D-D045-9FB5-59D6FEB40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E07BB-B98D-D045-9FB5-59D6FEB40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21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E07BB-B98D-D045-9FB5-59D6FEB40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4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E07BB-B98D-D045-9FB5-59D6FEB40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17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E07BB-B98D-D045-9FB5-59D6FEB40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8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12/07/17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Birmingham Xamarin Mobile Cross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7FA2B-D141-B446-965F-2B0967BCB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1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jpeg"/><Relationship Id="rId8" Type="http://schemas.openxmlformats.org/officeDocument/2006/relationships/image" Target="../media/image6.ico"/><Relationship Id="rId9" Type="http://schemas.openxmlformats.org/officeDocument/2006/relationships/image" Target="../media/image7.png"/><Relationship Id="rId10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dirty="0"/>
              <a:t>How to Embed Xamarin Forms into Native Apps</a:t>
            </a:r>
            <a:endParaRPr lang="en-US" sz="4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alpha val="80000"/>
                  </a:schemeClr>
                </a:solidFill>
              </a:rPr>
              <a:t>12/07/17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alpha val="80000"/>
                  </a:schemeClr>
                </a:solidFill>
              </a:rPr>
              <a:t>Birmingham Xamarin Mobile Cross Platform User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41758" y="2940478"/>
            <a:ext cx="371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Rabeb</a:t>
            </a:r>
            <a:r>
              <a:rPr lang="en-US" sz="2800" dirty="0" smtClean="0"/>
              <a:t> </a:t>
            </a:r>
            <a:r>
              <a:rPr lang="en-US" sz="2800" dirty="0" err="1" smtClean="0"/>
              <a:t>Othmani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638794" y="3588602"/>
            <a:ext cx="2705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Developer Advocate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8100566" y="4059515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Rabeb_Othmani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6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100" dirty="0"/>
              <a:t>Xamarin Forms or Native Apps?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alpha val="80000"/>
                  </a:schemeClr>
                </a:solidFill>
              </a:rPr>
              <a:t>12/07/17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alpha val="80000"/>
                  </a:schemeClr>
                </a:solidFill>
              </a:rPr>
              <a:t>Birmingham Xamarin Mobile Cross Platform User Group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9" y="93663"/>
            <a:ext cx="5562600" cy="146050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71" y="1882494"/>
            <a:ext cx="2486056" cy="44051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08" y="4003105"/>
            <a:ext cx="2350694" cy="22748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20" y="1867104"/>
            <a:ext cx="1685220" cy="23294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06" y="4372982"/>
            <a:ext cx="2296886" cy="17138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45" y="1903182"/>
            <a:ext cx="2311904" cy="2311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05" y="2095935"/>
            <a:ext cx="2277047" cy="22770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45" y="4531783"/>
            <a:ext cx="2548162" cy="18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2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100" dirty="0"/>
              <a:t>Xamarin Forms or Native Apps?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alpha val="80000"/>
                  </a:schemeClr>
                </a:solidFill>
              </a:rPr>
              <a:t>12/07/17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alpha val="80000"/>
                  </a:schemeClr>
                </a:solidFill>
              </a:rPr>
              <a:t>Birmingham Xamarin Mobile Cross Platform User Group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9" y="93663"/>
            <a:ext cx="5562600" cy="14605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55" y="4535487"/>
            <a:ext cx="1613641" cy="1502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800" y="4535488"/>
            <a:ext cx="1613641" cy="1502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77" y="2507721"/>
            <a:ext cx="1613641" cy="15028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919" y="4535488"/>
            <a:ext cx="1613641" cy="15028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174" y="2507720"/>
            <a:ext cx="1613641" cy="15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2718883"/>
            <a:ext cx="5170711" cy="291248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100" dirty="0"/>
              <a:t>Xamarin Forms or Native Apps?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alpha val="80000"/>
                  </a:schemeClr>
                </a:solidFill>
              </a:rPr>
              <a:t>12/07/17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alpha val="80000"/>
                  </a:schemeClr>
                </a:solidFill>
              </a:rPr>
              <a:t>Birmingham Xamarin Mobile Cross Platform User Group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9" y="3276205"/>
            <a:ext cx="3942626" cy="1797837"/>
          </a:xfrm>
        </p:spPr>
      </p:pic>
    </p:spTree>
    <p:extLst>
      <p:ext uri="{BB962C8B-B14F-4D97-AF65-F5344CB8AC3E}">
        <p14:creationId xmlns:p14="http://schemas.microsoft.com/office/powerpoint/2010/main" val="884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3283177"/>
            <a:ext cx="5170711" cy="178389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dirty="0"/>
              <a:t>Xamarin Native 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alpha val="80000"/>
                  </a:schemeClr>
                </a:solidFill>
              </a:rPr>
              <a:t>12/07/17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alpha val="80000"/>
                  </a:schemeClr>
                </a:solidFill>
              </a:rPr>
              <a:t>Birmingham Xamarin Mobile Cross Platform User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7068" y="2506133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Look &amp; Feel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44907" y="3419490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37068" y="4332847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Tons of Native Libraries &amp; Controls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7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2657441"/>
            <a:ext cx="5170711" cy="303536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dirty="0"/>
              <a:t>Xamarin Forms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alpha val="80000"/>
                  </a:schemeClr>
                </a:solidFill>
              </a:rPr>
              <a:t>12/07/17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alpha val="80000"/>
                  </a:schemeClr>
                </a:solidFill>
              </a:rPr>
              <a:t>Birmingham Xamarin Mobile Cross Platform User Group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7068" y="2506133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UI for all platforms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37068" y="3371826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Native Renders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37068" y="4274344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Cross Platform Development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3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Why Embedding Xamarin Forms in Native Apps?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alpha val="80000"/>
                  </a:schemeClr>
                </a:solidFill>
              </a:rPr>
              <a:t>12/07/17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alpha val="80000"/>
                  </a:schemeClr>
                </a:solidFill>
              </a:rPr>
              <a:t>Birmingham Xamarin Mobile Cross Platform User Group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0" y="2771236"/>
            <a:ext cx="3603625" cy="2695511"/>
          </a:xfrm>
        </p:spPr>
      </p:pic>
      <p:sp>
        <p:nvSpPr>
          <p:cNvPr id="13" name="Rounded Rectangle 12"/>
          <p:cNvSpPr/>
          <p:nvPr/>
        </p:nvSpPr>
        <p:spPr>
          <a:xfrm>
            <a:off x="7255002" y="2771236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Binding Anyone?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7255002" y="4037574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Does It Really Have To Be Written Three Times?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1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 smtClean="0"/>
              <a:t>Embedding </a:t>
            </a:r>
            <a:r>
              <a:rPr lang="en-US" sz="3700" dirty="0"/>
              <a:t>Xamarin Forms in Native </a:t>
            </a:r>
            <a:r>
              <a:rPr lang="en-US" sz="3700" dirty="0" smtClean="0"/>
              <a:t>Apps</a:t>
            </a:r>
            <a:endParaRPr lang="en-US" sz="3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alpha val="80000"/>
                  </a:schemeClr>
                </a:solidFill>
              </a:rPr>
              <a:t>12/07/17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alpha val="80000"/>
                  </a:schemeClr>
                </a:solidFill>
              </a:rPr>
              <a:t>Birmingham Xamarin Mobile Cross Platform User Group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55002" y="2771236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 can embed a </a:t>
            </a:r>
            <a:r>
              <a:rPr lang="en-US" b="1" dirty="0" smtClean="0"/>
              <a:t>ContentPage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7255002" y="3930850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Xamarin.Forms</a:t>
            </a:r>
            <a:r>
              <a:rPr lang="en-US" dirty="0"/>
              <a:t> 3.0 pre-release </a:t>
            </a:r>
            <a:r>
              <a:rPr lang="en-US" dirty="0" err="1"/>
              <a:t>Nugets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7255002" y="5101091"/>
            <a:ext cx="3860800" cy="7770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 https://</a:t>
            </a:r>
            <a:r>
              <a:rPr lang="en-US" dirty="0" err="1"/>
              <a:t>www.myget.org</a:t>
            </a:r>
            <a:r>
              <a:rPr lang="en-US" dirty="0"/>
              <a:t>/F/</a:t>
            </a:r>
            <a:r>
              <a:rPr lang="en-US" dirty="0" err="1"/>
              <a:t>xamarinforms</a:t>
            </a:r>
            <a:r>
              <a:rPr lang="en-US" dirty="0"/>
              <a:t>-dev/</a:t>
            </a:r>
            <a:r>
              <a:rPr lang="en-US" dirty="0" err="1"/>
              <a:t>api</a:t>
            </a:r>
            <a:r>
              <a:rPr lang="en-US" dirty="0"/>
              <a:t>/v3/</a:t>
            </a:r>
            <a:r>
              <a:rPr lang="en-US" dirty="0" err="1"/>
              <a:t>index.json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21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 smtClean="0"/>
              <a:t>Thank You </a:t>
            </a:r>
            <a:r>
              <a:rPr lang="en-US" sz="3700" dirty="0" smtClean="0">
                <a:sym typeface="Wingdings"/>
              </a:rPr>
              <a:t> </a:t>
            </a:r>
            <a:endParaRPr lang="en-US" sz="3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alpha val="80000"/>
                  </a:schemeClr>
                </a:solidFill>
              </a:rPr>
              <a:t>12/07/17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alpha val="80000"/>
                  </a:schemeClr>
                </a:solidFill>
              </a:rPr>
              <a:t>Birmingham Xamarin Mobile Cross Platform User Group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18" y="2169319"/>
            <a:ext cx="3708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1036</TotalTime>
  <Words>178</Words>
  <Application>Microsoft Macintosh PowerPoint</Application>
  <PresentationFormat>Widescreen</PresentationFormat>
  <Paragraphs>46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Wingdings</vt:lpstr>
      <vt:lpstr>Arial</vt:lpstr>
      <vt:lpstr>Office Theme</vt:lpstr>
      <vt:lpstr>How to Embed Xamarin Forms into Native Apps</vt:lpstr>
      <vt:lpstr>Xamarin Forms or Native Apps? </vt:lpstr>
      <vt:lpstr>Xamarin Forms or Native Apps? </vt:lpstr>
      <vt:lpstr>Xamarin Forms or Native Apps? </vt:lpstr>
      <vt:lpstr>Xamarin Native Apps</vt:lpstr>
      <vt:lpstr>Xamarin Forms</vt:lpstr>
      <vt:lpstr>Why Embedding Xamarin Forms in Native Apps? </vt:lpstr>
      <vt:lpstr>Embedding Xamarin Forms in Native Apps</vt:lpstr>
      <vt:lpstr>Thank You  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Embed Xamarin Forms into Native Apps</dc:title>
  <dc:creator>Microsoft Office User</dc:creator>
  <cp:lastModifiedBy>rabeb othmani</cp:lastModifiedBy>
  <cp:revision>23</cp:revision>
  <dcterms:created xsi:type="dcterms:W3CDTF">2017-07-11T06:34:43Z</dcterms:created>
  <dcterms:modified xsi:type="dcterms:W3CDTF">2017-07-12T16:59:21Z</dcterms:modified>
</cp:coreProperties>
</file>